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58" r:id="rId7"/>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118" autoAdjust="0"/>
    <p:restoredTop sz="94660"/>
  </p:normalViewPr>
  <p:slideViewPr>
    <p:cSldViewPr snapToGrid="0">
      <p:cViewPr varScale="1">
        <p:scale>
          <a:sx n="90" d="100"/>
          <a:sy n="90" d="100"/>
        </p:scale>
        <p:origin x="26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瑱珮 方" userId="e13cd41a1cdf2a4f" providerId="LiveId" clId="{02023C1A-497C-1142-9624-D85506187A8E}"/>
    <pc:docChg chg="undo custSel addSld modSld">
      <pc:chgData name="瑱珮 方" userId="e13cd41a1cdf2a4f" providerId="LiveId" clId="{02023C1A-497C-1142-9624-D85506187A8E}" dt="2023-05-18T08:46:40.400" v="193" actId="680"/>
      <pc:docMkLst>
        <pc:docMk/>
      </pc:docMkLst>
      <pc:sldChg chg="delSp modSp mod">
        <pc:chgData name="瑱珮 方" userId="e13cd41a1cdf2a4f" providerId="LiveId" clId="{02023C1A-497C-1142-9624-D85506187A8E}" dt="2023-05-17T05:15:11.974" v="191" actId="1076"/>
        <pc:sldMkLst>
          <pc:docMk/>
          <pc:sldMk cId="1569238284" sldId="256"/>
        </pc:sldMkLst>
        <pc:spChg chg="mod">
          <ac:chgData name="瑱珮 方" userId="e13cd41a1cdf2a4f" providerId="LiveId" clId="{02023C1A-497C-1142-9624-D85506187A8E}" dt="2023-05-17T05:15:11.974" v="191" actId="1076"/>
          <ac:spMkLst>
            <pc:docMk/>
            <pc:sldMk cId="1569238284" sldId="256"/>
            <ac:spMk id="2" creationId="{8AD8D09C-2C7D-1600-1842-637B0F9E1FD8}"/>
          </ac:spMkLst>
        </pc:spChg>
        <pc:spChg chg="del">
          <ac:chgData name="瑱珮 方" userId="e13cd41a1cdf2a4f" providerId="LiveId" clId="{02023C1A-497C-1142-9624-D85506187A8E}" dt="2023-05-17T05:10:54.180" v="176" actId="478"/>
          <ac:spMkLst>
            <pc:docMk/>
            <pc:sldMk cId="1569238284" sldId="256"/>
            <ac:spMk id="7" creationId="{E89BAA6D-A64F-F056-5000-DBF4F1266AE8}"/>
          </ac:spMkLst>
        </pc:spChg>
      </pc:sldChg>
      <pc:sldChg chg="addSp modSp mod">
        <pc:chgData name="瑱珮 方" userId="e13cd41a1cdf2a4f" providerId="LiveId" clId="{02023C1A-497C-1142-9624-D85506187A8E}" dt="2023-05-17T04:42:50.481" v="19" actId="1076"/>
        <pc:sldMkLst>
          <pc:docMk/>
          <pc:sldMk cId="2983095009" sldId="257"/>
        </pc:sldMkLst>
        <pc:spChg chg="mod">
          <ac:chgData name="瑱珮 方" userId="e13cd41a1cdf2a4f" providerId="LiveId" clId="{02023C1A-497C-1142-9624-D85506187A8E}" dt="2023-05-17T04:42:32.172" v="16" actId="1076"/>
          <ac:spMkLst>
            <pc:docMk/>
            <pc:sldMk cId="2983095009" sldId="257"/>
            <ac:spMk id="3" creationId="{85833C13-8AC3-4053-3F3C-E06415215054}"/>
          </ac:spMkLst>
        </pc:spChg>
        <pc:spChg chg="add mod">
          <ac:chgData name="瑱珮 方" userId="e13cd41a1cdf2a4f" providerId="LiveId" clId="{02023C1A-497C-1142-9624-D85506187A8E}" dt="2023-05-17T04:42:50.481" v="19" actId="1076"/>
          <ac:spMkLst>
            <pc:docMk/>
            <pc:sldMk cId="2983095009" sldId="257"/>
            <ac:spMk id="4" creationId="{F41AEE77-9220-DD0B-3A75-84AE7167ACE5}"/>
          </ac:spMkLst>
        </pc:spChg>
      </pc:sldChg>
      <pc:sldChg chg="addSp delSp modSp mod setBg">
        <pc:chgData name="瑱珮 方" userId="e13cd41a1cdf2a4f" providerId="LiveId" clId="{02023C1A-497C-1142-9624-D85506187A8E}" dt="2023-05-17T05:10:39.052" v="175" actId="14100"/>
        <pc:sldMkLst>
          <pc:docMk/>
          <pc:sldMk cId="1075827837" sldId="258"/>
        </pc:sldMkLst>
        <pc:spChg chg="del mod ord">
          <ac:chgData name="瑱珮 方" userId="e13cd41a1cdf2a4f" providerId="LiveId" clId="{02023C1A-497C-1142-9624-D85506187A8E}" dt="2023-05-17T05:07:29.144" v="154" actId="478"/>
          <ac:spMkLst>
            <pc:docMk/>
            <pc:sldMk cId="1075827837" sldId="258"/>
            <ac:spMk id="3" creationId="{549393A0-6C38-9960-FEF5-2DCB6ECB2FA0}"/>
          </ac:spMkLst>
        </pc:spChg>
        <pc:spChg chg="add mod">
          <ac:chgData name="瑱珮 方" userId="e13cd41a1cdf2a4f" providerId="LiveId" clId="{02023C1A-497C-1142-9624-D85506187A8E}" dt="2023-05-17T05:08:48.025" v="165" actId="1076"/>
          <ac:spMkLst>
            <pc:docMk/>
            <pc:sldMk cId="1075827837" sldId="258"/>
            <ac:spMk id="6" creationId="{6AD01F20-A8F4-0C31-0566-12BFFCAA37BD}"/>
          </ac:spMkLst>
        </pc:spChg>
        <pc:spChg chg="add del mod">
          <ac:chgData name="瑱珮 方" userId="e13cd41a1cdf2a4f" providerId="LiveId" clId="{02023C1A-497C-1142-9624-D85506187A8E}" dt="2023-05-17T05:08:07.110" v="156" actId="478"/>
          <ac:spMkLst>
            <pc:docMk/>
            <pc:sldMk cId="1075827837" sldId="258"/>
            <ac:spMk id="8" creationId="{196A9778-AE99-C048-BCC8-A621CDEBBAD0}"/>
          </ac:spMkLst>
        </pc:spChg>
        <pc:spChg chg="add del">
          <ac:chgData name="瑱珮 方" userId="e13cd41a1cdf2a4f" providerId="LiveId" clId="{02023C1A-497C-1142-9624-D85506187A8E}" dt="2023-05-17T05:06:34.644" v="148" actId="26606"/>
          <ac:spMkLst>
            <pc:docMk/>
            <pc:sldMk cId="1075827837" sldId="258"/>
            <ac:spMk id="9" creationId="{2EB492CD-616E-47F8-933B-5E2D952A0593}"/>
          </ac:spMkLst>
        </pc:spChg>
        <pc:spChg chg="add del">
          <ac:chgData name="瑱珮 方" userId="e13cd41a1cdf2a4f" providerId="LiveId" clId="{02023C1A-497C-1142-9624-D85506187A8E}" dt="2023-05-17T05:09:17.364" v="167" actId="478"/>
          <ac:spMkLst>
            <pc:docMk/>
            <pc:sldMk cId="1075827837" sldId="258"/>
            <ac:spMk id="10" creationId="{0BF7C999-9D47-2F57-7CA9-460518FBFBE8}"/>
          </ac:spMkLst>
        </pc:spChg>
        <pc:spChg chg="add del">
          <ac:chgData name="瑱珮 方" userId="e13cd41a1cdf2a4f" providerId="LiveId" clId="{02023C1A-497C-1142-9624-D85506187A8E}" dt="2023-05-17T05:06:34.644" v="148" actId="26606"/>
          <ac:spMkLst>
            <pc:docMk/>
            <pc:sldMk cId="1075827837" sldId="258"/>
            <ac:spMk id="11" creationId="{59383CF9-23B5-4335-9B21-1791C4CF1C75}"/>
          </ac:spMkLst>
        </pc:spChg>
        <pc:spChg chg="add mod">
          <ac:chgData name="瑱珮 方" userId="e13cd41a1cdf2a4f" providerId="LiveId" clId="{02023C1A-497C-1142-9624-D85506187A8E}" dt="2023-05-17T05:10:13.420" v="172" actId="14100"/>
          <ac:spMkLst>
            <pc:docMk/>
            <pc:sldMk cId="1075827837" sldId="258"/>
            <ac:spMk id="12" creationId="{6237FB12-927D-2DAF-7ECF-409C5A0A948A}"/>
          </ac:spMkLst>
        </pc:spChg>
        <pc:spChg chg="add del">
          <ac:chgData name="瑱珮 方" userId="e13cd41a1cdf2a4f" providerId="LiveId" clId="{02023C1A-497C-1142-9624-D85506187A8E}" dt="2023-05-17T05:06:34.644" v="148" actId="26606"/>
          <ac:spMkLst>
            <pc:docMk/>
            <pc:sldMk cId="1075827837" sldId="258"/>
            <ac:spMk id="13" creationId="{0007FE00-9498-4706-B255-6437B0252C02}"/>
          </ac:spMkLst>
        </pc:spChg>
        <pc:spChg chg="add del">
          <ac:chgData name="瑱珮 方" userId="e13cd41a1cdf2a4f" providerId="LiveId" clId="{02023C1A-497C-1142-9624-D85506187A8E}" dt="2023-05-17T05:06:33.074" v="147" actId="26606"/>
          <ac:spMkLst>
            <pc:docMk/>
            <pc:sldMk cId="1075827837" sldId="258"/>
            <ac:spMk id="18" creationId="{61293230-B0F6-45B1-96D1-13D18E242995}"/>
          </ac:spMkLst>
        </pc:spChg>
        <pc:spChg chg="add del">
          <ac:chgData name="瑱珮 方" userId="e13cd41a1cdf2a4f" providerId="LiveId" clId="{02023C1A-497C-1142-9624-D85506187A8E}" dt="2023-05-17T05:06:33.074" v="147" actId="26606"/>
          <ac:spMkLst>
            <pc:docMk/>
            <pc:sldMk cId="1075827837" sldId="258"/>
            <ac:spMk id="20" creationId="{0A1E0707-4985-454B-ACE0-4855BB55875E}"/>
          </ac:spMkLst>
        </pc:spChg>
        <pc:spChg chg="add">
          <ac:chgData name="瑱珮 方" userId="e13cd41a1cdf2a4f" providerId="LiveId" clId="{02023C1A-497C-1142-9624-D85506187A8E}" dt="2023-05-17T05:06:34.644" v="148" actId="26606"/>
          <ac:spMkLst>
            <pc:docMk/>
            <pc:sldMk cId="1075827837" sldId="258"/>
            <ac:spMk id="23" creationId="{5C8908E2-EE49-44D2-9428-A28D2312A8D5}"/>
          </ac:spMkLst>
        </pc:spChg>
        <pc:spChg chg="add">
          <ac:chgData name="瑱珮 方" userId="e13cd41a1cdf2a4f" providerId="LiveId" clId="{02023C1A-497C-1142-9624-D85506187A8E}" dt="2023-05-17T05:06:34.644" v="148" actId="26606"/>
          <ac:spMkLst>
            <pc:docMk/>
            <pc:sldMk cId="1075827837" sldId="258"/>
            <ac:spMk id="24" creationId="{4FEFA667-DE58-4745-9E9D-C6E61CB06A03}"/>
          </ac:spMkLst>
        </pc:spChg>
        <pc:spChg chg="add">
          <ac:chgData name="瑱珮 方" userId="e13cd41a1cdf2a4f" providerId="LiveId" clId="{02023C1A-497C-1142-9624-D85506187A8E}" dt="2023-05-17T05:06:34.644" v="148" actId="26606"/>
          <ac:spMkLst>
            <pc:docMk/>
            <pc:sldMk cId="1075827837" sldId="258"/>
            <ac:spMk id="26" creationId="{ED888B23-07FA-482A-96DF-47E31AF1A603}"/>
          </ac:spMkLst>
        </pc:spChg>
        <pc:grpChg chg="add">
          <ac:chgData name="瑱珮 方" userId="e13cd41a1cdf2a4f" providerId="LiveId" clId="{02023C1A-497C-1142-9624-D85506187A8E}" dt="2023-05-17T05:06:34.644" v="148" actId="26606"/>
          <ac:grpSpMkLst>
            <pc:docMk/>
            <pc:sldMk cId="1075827837" sldId="258"/>
            <ac:grpSpMk id="25" creationId="{53CA3DAA-08BB-476F-9793-941CFAEA5E61}"/>
          </ac:grpSpMkLst>
        </pc:grpChg>
        <pc:picChg chg="add mod ord">
          <ac:chgData name="瑱珮 方" userId="e13cd41a1cdf2a4f" providerId="LiveId" clId="{02023C1A-497C-1142-9624-D85506187A8E}" dt="2023-05-17T05:10:39.052" v="175" actId="14100"/>
          <ac:picMkLst>
            <pc:docMk/>
            <pc:sldMk cId="1075827837" sldId="258"/>
            <ac:picMk id="4" creationId="{56BBF860-91E8-21DD-1AE3-CD9CFF9B513C}"/>
          </ac:picMkLst>
        </pc:picChg>
        <pc:picChg chg="add mod ord">
          <ac:chgData name="瑱珮 方" userId="e13cd41a1cdf2a4f" providerId="LiveId" clId="{02023C1A-497C-1142-9624-D85506187A8E}" dt="2023-05-17T05:06:34.644" v="148" actId="26606"/>
          <ac:picMkLst>
            <pc:docMk/>
            <pc:sldMk cId="1075827837" sldId="258"/>
            <ac:picMk id="5" creationId="{A9F72AF0-D06F-C5E6-B13B-C9EE5CBD3645}"/>
          </ac:picMkLst>
        </pc:picChg>
      </pc:sldChg>
      <pc:sldChg chg="new">
        <pc:chgData name="瑱珮 方" userId="e13cd41a1cdf2a4f" providerId="LiveId" clId="{02023C1A-497C-1142-9624-D85506187A8E}" dt="2023-05-17T05:14:30.401" v="177" actId="680"/>
        <pc:sldMkLst>
          <pc:docMk/>
          <pc:sldMk cId="995623727" sldId="259"/>
        </pc:sldMkLst>
      </pc:sldChg>
      <pc:sldChg chg="new">
        <pc:chgData name="瑱珮 方" userId="e13cd41a1cdf2a4f" providerId="LiveId" clId="{02023C1A-497C-1142-9624-D85506187A8E}" dt="2023-05-18T08:46:38.193" v="192" actId="680"/>
        <pc:sldMkLst>
          <pc:docMk/>
          <pc:sldMk cId="4196912133" sldId="260"/>
        </pc:sldMkLst>
      </pc:sldChg>
      <pc:sldChg chg="new">
        <pc:chgData name="瑱珮 方" userId="e13cd41a1cdf2a4f" providerId="LiveId" clId="{02023C1A-497C-1142-9624-D85506187A8E}" dt="2023-05-18T08:46:40.400" v="193" actId="680"/>
        <pc:sldMkLst>
          <pc:docMk/>
          <pc:sldMk cId="570313298" sldId="26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4F324E9-3FA7-3520-EACE-4B0B7DCA55DB}"/>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DEF42E80-F394-1E8E-411C-3FFD4F5FED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63872CFB-706B-B87A-6622-732137951DD9}"/>
              </a:ext>
            </a:extLst>
          </p:cNvPr>
          <p:cNvSpPr>
            <a:spLocks noGrp="1"/>
          </p:cNvSpPr>
          <p:nvPr>
            <p:ph type="dt" sz="half" idx="10"/>
          </p:nvPr>
        </p:nvSpPr>
        <p:spPr/>
        <p:txBody>
          <a:bodyPr/>
          <a:lstStyle/>
          <a:p>
            <a:fld id="{9CB691CB-B8CE-42FF-981E-4361694567FD}" type="datetimeFigureOut">
              <a:rPr lang="zh-TW" altLang="en-US" smtClean="0"/>
              <a:t>2023/5/18</a:t>
            </a:fld>
            <a:endParaRPr lang="zh-TW" altLang="en-US"/>
          </a:p>
        </p:txBody>
      </p:sp>
      <p:sp>
        <p:nvSpPr>
          <p:cNvPr id="5" name="頁尾版面配置區 4">
            <a:extLst>
              <a:ext uri="{FF2B5EF4-FFF2-40B4-BE49-F238E27FC236}">
                <a16:creationId xmlns:a16="http://schemas.microsoft.com/office/drawing/2014/main" id="{E4876FD3-74E1-AADF-9234-36C4C6175263}"/>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B47ED01-C427-567C-CA93-1751D80E6073}"/>
              </a:ext>
            </a:extLst>
          </p:cNvPr>
          <p:cNvSpPr>
            <a:spLocks noGrp="1"/>
          </p:cNvSpPr>
          <p:nvPr>
            <p:ph type="sldNum" sz="quarter" idx="12"/>
          </p:nvPr>
        </p:nvSpPr>
        <p:spPr/>
        <p:txBody>
          <a:bodyPr/>
          <a:lstStyle/>
          <a:p>
            <a:fld id="{7D5AF1EC-BE40-4C7D-BDF2-1D61BE36DD6E}" type="slidenum">
              <a:rPr lang="zh-TW" altLang="en-US" smtClean="0"/>
              <a:t>‹#›</a:t>
            </a:fld>
            <a:endParaRPr lang="zh-TW" altLang="en-US"/>
          </a:p>
        </p:txBody>
      </p:sp>
    </p:spTree>
    <p:extLst>
      <p:ext uri="{BB962C8B-B14F-4D97-AF65-F5344CB8AC3E}">
        <p14:creationId xmlns:p14="http://schemas.microsoft.com/office/powerpoint/2010/main" val="930369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172A8CC-EC66-EF06-FAEB-00EDAEC40B6B}"/>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56D52FE6-F281-5E74-309C-889BFF05749B}"/>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8B8A5847-5C54-0311-76A6-40EAB71E19CA}"/>
              </a:ext>
            </a:extLst>
          </p:cNvPr>
          <p:cNvSpPr>
            <a:spLocks noGrp="1"/>
          </p:cNvSpPr>
          <p:nvPr>
            <p:ph type="dt" sz="half" idx="10"/>
          </p:nvPr>
        </p:nvSpPr>
        <p:spPr/>
        <p:txBody>
          <a:bodyPr/>
          <a:lstStyle/>
          <a:p>
            <a:fld id="{9CB691CB-B8CE-42FF-981E-4361694567FD}" type="datetimeFigureOut">
              <a:rPr lang="zh-TW" altLang="en-US" smtClean="0"/>
              <a:t>2023/5/18</a:t>
            </a:fld>
            <a:endParaRPr lang="zh-TW" altLang="en-US"/>
          </a:p>
        </p:txBody>
      </p:sp>
      <p:sp>
        <p:nvSpPr>
          <p:cNvPr id="5" name="頁尾版面配置區 4">
            <a:extLst>
              <a:ext uri="{FF2B5EF4-FFF2-40B4-BE49-F238E27FC236}">
                <a16:creationId xmlns:a16="http://schemas.microsoft.com/office/drawing/2014/main" id="{8B3B10E4-2E74-665A-AE43-81140A09FF0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1620E71-12BA-2EF5-4259-A2670FB4285B}"/>
              </a:ext>
            </a:extLst>
          </p:cNvPr>
          <p:cNvSpPr>
            <a:spLocks noGrp="1"/>
          </p:cNvSpPr>
          <p:nvPr>
            <p:ph type="sldNum" sz="quarter" idx="12"/>
          </p:nvPr>
        </p:nvSpPr>
        <p:spPr/>
        <p:txBody>
          <a:bodyPr/>
          <a:lstStyle/>
          <a:p>
            <a:fld id="{7D5AF1EC-BE40-4C7D-BDF2-1D61BE36DD6E}" type="slidenum">
              <a:rPr lang="zh-TW" altLang="en-US" smtClean="0"/>
              <a:t>‹#›</a:t>
            </a:fld>
            <a:endParaRPr lang="zh-TW" altLang="en-US"/>
          </a:p>
        </p:txBody>
      </p:sp>
    </p:spTree>
    <p:extLst>
      <p:ext uri="{BB962C8B-B14F-4D97-AF65-F5344CB8AC3E}">
        <p14:creationId xmlns:p14="http://schemas.microsoft.com/office/powerpoint/2010/main" val="2583411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A5C1EE64-EDB3-D07A-8385-B3E26F0F3672}"/>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79849FA9-31FC-722D-E07E-0A7C09A09249}"/>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ED0D6A5D-22F1-6DBD-7D12-FC7314E2DFC6}"/>
              </a:ext>
            </a:extLst>
          </p:cNvPr>
          <p:cNvSpPr>
            <a:spLocks noGrp="1"/>
          </p:cNvSpPr>
          <p:nvPr>
            <p:ph type="dt" sz="half" idx="10"/>
          </p:nvPr>
        </p:nvSpPr>
        <p:spPr/>
        <p:txBody>
          <a:bodyPr/>
          <a:lstStyle/>
          <a:p>
            <a:fld id="{9CB691CB-B8CE-42FF-981E-4361694567FD}" type="datetimeFigureOut">
              <a:rPr lang="zh-TW" altLang="en-US" smtClean="0"/>
              <a:t>2023/5/18</a:t>
            </a:fld>
            <a:endParaRPr lang="zh-TW" altLang="en-US"/>
          </a:p>
        </p:txBody>
      </p:sp>
      <p:sp>
        <p:nvSpPr>
          <p:cNvPr id="5" name="頁尾版面配置區 4">
            <a:extLst>
              <a:ext uri="{FF2B5EF4-FFF2-40B4-BE49-F238E27FC236}">
                <a16:creationId xmlns:a16="http://schemas.microsoft.com/office/drawing/2014/main" id="{DCB5C472-0B6A-08A9-9D5D-888B0024624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64FBA59-E607-CCE6-A1A4-64AE5E9EFD30}"/>
              </a:ext>
            </a:extLst>
          </p:cNvPr>
          <p:cNvSpPr>
            <a:spLocks noGrp="1"/>
          </p:cNvSpPr>
          <p:nvPr>
            <p:ph type="sldNum" sz="quarter" idx="12"/>
          </p:nvPr>
        </p:nvSpPr>
        <p:spPr/>
        <p:txBody>
          <a:bodyPr/>
          <a:lstStyle/>
          <a:p>
            <a:fld id="{7D5AF1EC-BE40-4C7D-BDF2-1D61BE36DD6E}" type="slidenum">
              <a:rPr lang="zh-TW" altLang="en-US" smtClean="0"/>
              <a:t>‹#›</a:t>
            </a:fld>
            <a:endParaRPr lang="zh-TW" altLang="en-US"/>
          </a:p>
        </p:txBody>
      </p:sp>
    </p:spTree>
    <p:extLst>
      <p:ext uri="{BB962C8B-B14F-4D97-AF65-F5344CB8AC3E}">
        <p14:creationId xmlns:p14="http://schemas.microsoft.com/office/powerpoint/2010/main" val="4274023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68692E3-B1D6-B388-ABC4-3EBDD93561A5}"/>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33275D3A-34BF-DB6B-1D14-13B597481189}"/>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5D207EA-FD9E-0F4C-33C7-99DD5E6D7956}"/>
              </a:ext>
            </a:extLst>
          </p:cNvPr>
          <p:cNvSpPr>
            <a:spLocks noGrp="1"/>
          </p:cNvSpPr>
          <p:nvPr>
            <p:ph type="dt" sz="half" idx="10"/>
          </p:nvPr>
        </p:nvSpPr>
        <p:spPr/>
        <p:txBody>
          <a:bodyPr/>
          <a:lstStyle/>
          <a:p>
            <a:fld id="{9CB691CB-B8CE-42FF-981E-4361694567FD}" type="datetimeFigureOut">
              <a:rPr lang="zh-TW" altLang="en-US" smtClean="0"/>
              <a:t>2023/5/18</a:t>
            </a:fld>
            <a:endParaRPr lang="zh-TW" altLang="en-US"/>
          </a:p>
        </p:txBody>
      </p:sp>
      <p:sp>
        <p:nvSpPr>
          <p:cNvPr id="5" name="頁尾版面配置區 4">
            <a:extLst>
              <a:ext uri="{FF2B5EF4-FFF2-40B4-BE49-F238E27FC236}">
                <a16:creationId xmlns:a16="http://schemas.microsoft.com/office/drawing/2014/main" id="{307EFAF0-9BDC-0B3F-39D8-8305AA1A3BB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EB101D2-718F-F12C-A4AA-077E0F05EE37}"/>
              </a:ext>
            </a:extLst>
          </p:cNvPr>
          <p:cNvSpPr>
            <a:spLocks noGrp="1"/>
          </p:cNvSpPr>
          <p:nvPr>
            <p:ph type="sldNum" sz="quarter" idx="12"/>
          </p:nvPr>
        </p:nvSpPr>
        <p:spPr/>
        <p:txBody>
          <a:bodyPr/>
          <a:lstStyle/>
          <a:p>
            <a:fld id="{7D5AF1EC-BE40-4C7D-BDF2-1D61BE36DD6E}" type="slidenum">
              <a:rPr lang="zh-TW" altLang="en-US" smtClean="0"/>
              <a:t>‹#›</a:t>
            </a:fld>
            <a:endParaRPr lang="zh-TW" altLang="en-US"/>
          </a:p>
        </p:txBody>
      </p:sp>
    </p:spTree>
    <p:extLst>
      <p:ext uri="{BB962C8B-B14F-4D97-AF65-F5344CB8AC3E}">
        <p14:creationId xmlns:p14="http://schemas.microsoft.com/office/powerpoint/2010/main" val="1702680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09AD64-3E5F-06B5-C8FD-D57255B03C40}"/>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65EE1167-0F4D-6070-AE62-EBF1A19A09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C594726C-4052-9C0D-4CAE-CA9391A43690}"/>
              </a:ext>
            </a:extLst>
          </p:cNvPr>
          <p:cNvSpPr>
            <a:spLocks noGrp="1"/>
          </p:cNvSpPr>
          <p:nvPr>
            <p:ph type="dt" sz="half" idx="10"/>
          </p:nvPr>
        </p:nvSpPr>
        <p:spPr/>
        <p:txBody>
          <a:bodyPr/>
          <a:lstStyle/>
          <a:p>
            <a:fld id="{9CB691CB-B8CE-42FF-981E-4361694567FD}" type="datetimeFigureOut">
              <a:rPr lang="zh-TW" altLang="en-US" smtClean="0"/>
              <a:t>2023/5/18</a:t>
            </a:fld>
            <a:endParaRPr lang="zh-TW" altLang="en-US"/>
          </a:p>
        </p:txBody>
      </p:sp>
      <p:sp>
        <p:nvSpPr>
          <p:cNvPr id="5" name="頁尾版面配置區 4">
            <a:extLst>
              <a:ext uri="{FF2B5EF4-FFF2-40B4-BE49-F238E27FC236}">
                <a16:creationId xmlns:a16="http://schemas.microsoft.com/office/drawing/2014/main" id="{2A4B1565-9F15-54DA-5C73-A9871CAEF929}"/>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D4165D84-0DCE-0261-BD89-F6F3902F0937}"/>
              </a:ext>
            </a:extLst>
          </p:cNvPr>
          <p:cNvSpPr>
            <a:spLocks noGrp="1"/>
          </p:cNvSpPr>
          <p:nvPr>
            <p:ph type="sldNum" sz="quarter" idx="12"/>
          </p:nvPr>
        </p:nvSpPr>
        <p:spPr/>
        <p:txBody>
          <a:bodyPr/>
          <a:lstStyle/>
          <a:p>
            <a:fld id="{7D5AF1EC-BE40-4C7D-BDF2-1D61BE36DD6E}" type="slidenum">
              <a:rPr lang="zh-TW" altLang="en-US" smtClean="0"/>
              <a:t>‹#›</a:t>
            </a:fld>
            <a:endParaRPr lang="zh-TW" altLang="en-US"/>
          </a:p>
        </p:txBody>
      </p:sp>
    </p:spTree>
    <p:extLst>
      <p:ext uri="{BB962C8B-B14F-4D97-AF65-F5344CB8AC3E}">
        <p14:creationId xmlns:p14="http://schemas.microsoft.com/office/powerpoint/2010/main" val="2541249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5702D40-17F1-9C74-5BE1-78C49C5DF0EC}"/>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BCBEDBD5-E2E4-3C7D-3AC3-596F788BCA82}"/>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FC4B2E53-AC53-BCCE-3795-0752AF8527FD}"/>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5B22DBAD-88B2-7BF5-258E-C5F538DD62B8}"/>
              </a:ext>
            </a:extLst>
          </p:cNvPr>
          <p:cNvSpPr>
            <a:spLocks noGrp="1"/>
          </p:cNvSpPr>
          <p:nvPr>
            <p:ph type="dt" sz="half" idx="10"/>
          </p:nvPr>
        </p:nvSpPr>
        <p:spPr/>
        <p:txBody>
          <a:bodyPr/>
          <a:lstStyle/>
          <a:p>
            <a:fld id="{9CB691CB-B8CE-42FF-981E-4361694567FD}" type="datetimeFigureOut">
              <a:rPr lang="zh-TW" altLang="en-US" smtClean="0"/>
              <a:t>2023/5/18</a:t>
            </a:fld>
            <a:endParaRPr lang="zh-TW" altLang="en-US"/>
          </a:p>
        </p:txBody>
      </p:sp>
      <p:sp>
        <p:nvSpPr>
          <p:cNvPr id="6" name="頁尾版面配置區 5">
            <a:extLst>
              <a:ext uri="{FF2B5EF4-FFF2-40B4-BE49-F238E27FC236}">
                <a16:creationId xmlns:a16="http://schemas.microsoft.com/office/drawing/2014/main" id="{39D734A1-45A9-F1C1-CB5D-E258DD4019EC}"/>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11AAA6DC-48A5-41D4-19C6-8CC35777F357}"/>
              </a:ext>
            </a:extLst>
          </p:cNvPr>
          <p:cNvSpPr>
            <a:spLocks noGrp="1"/>
          </p:cNvSpPr>
          <p:nvPr>
            <p:ph type="sldNum" sz="quarter" idx="12"/>
          </p:nvPr>
        </p:nvSpPr>
        <p:spPr/>
        <p:txBody>
          <a:bodyPr/>
          <a:lstStyle/>
          <a:p>
            <a:fld id="{7D5AF1EC-BE40-4C7D-BDF2-1D61BE36DD6E}" type="slidenum">
              <a:rPr lang="zh-TW" altLang="en-US" smtClean="0"/>
              <a:t>‹#›</a:t>
            </a:fld>
            <a:endParaRPr lang="zh-TW" altLang="en-US"/>
          </a:p>
        </p:txBody>
      </p:sp>
    </p:spTree>
    <p:extLst>
      <p:ext uri="{BB962C8B-B14F-4D97-AF65-F5344CB8AC3E}">
        <p14:creationId xmlns:p14="http://schemas.microsoft.com/office/powerpoint/2010/main" val="1545415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D3E5282-EDF5-16E6-32AE-C1575A7A5E65}"/>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A4F50788-1CC0-5BA2-F7BE-3BAAE7D185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D776D045-D452-584C-0065-B274BCEEE8CE}"/>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6FCEC934-648E-0CD4-6022-30841C836E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F3081FBD-5656-B8AD-9C81-DEB405677867}"/>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39614F79-C695-850C-DB6E-3DB2D13CC172}"/>
              </a:ext>
            </a:extLst>
          </p:cNvPr>
          <p:cNvSpPr>
            <a:spLocks noGrp="1"/>
          </p:cNvSpPr>
          <p:nvPr>
            <p:ph type="dt" sz="half" idx="10"/>
          </p:nvPr>
        </p:nvSpPr>
        <p:spPr/>
        <p:txBody>
          <a:bodyPr/>
          <a:lstStyle/>
          <a:p>
            <a:fld id="{9CB691CB-B8CE-42FF-981E-4361694567FD}" type="datetimeFigureOut">
              <a:rPr lang="zh-TW" altLang="en-US" smtClean="0"/>
              <a:t>2023/5/18</a:t>
            </a:fld>
            <a:endParaRPr lang="zh-TW" altLang="en-US"/>
          </a:p>
        </p:txBody>
      </p:sp>
      <p:sp>
        <p:nvSpPr>
          <p:cNvPr id="8" name="頁尾版面配置區 7">
            <a:extLst>
              <a:ext uri="{FF2B5EF4-FFF2-40B4-BE49-F238E27FC236}">
                <a16:creationId xmlns:a16="http://schemas.microsoft.com/office/drawing/2014/main" id="{449F5D94-CAC4-315E-7FB7-6B78210A5D78}"/>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ADAA0651-95F1-44ED-4062-90DADFB94BFB}"/>
              </a:ext>
            </a:extLst>
          </p:cNvPr>
          <p:cNvSpPr>
            <a:spLocks noGrp="1"/>
          </p:cNvSpPr>
          <p:nvPr>
            <p:ph type="sldNum" sz="quarter" idx="12"/>
          </p:nvPr>
        </p:nvSpPr>
        <p:spPr/>
        <p:txBody>
          <a:bodyPr/>
          <a:lstStyle/>
          <a:p>
            <a:fld id="{7D5AF1EC-BE40-4C7D-BDF2-1D61BE36DD6E}" type="slidenum">
              <a:rPr lang="zh-TW" altLang="en-US" smtClean="0"/>
              <a:t>‹#›</a:t>
            </a:fld>
            <a:endParaRPr lang="zh-TW" altLang="en-US"/>
          </a:p>
        </p:txBody>
      </p:sp>
    </p:spTree>
    <p:extLst>
      <p:ext uri="{BB962C8B-B14F-4D97-AF65-F5344CB8AC3E}">
        <p14:creationId xmlns:p14="http://schemas.microsoft.com/office/powerpoint/2010/main" val="3363959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BF74ED9-CC84-B823-D55B-0D9AE45BC139}"/>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0E235BC0-B377-1F41-D088-C10D2880A05E}"/>
              </a:ext>
            </a:extLst>
          </p:cNvPr>
          <p:cNvSpPr>
            <a:spLocks noGrp="1"/>
          </p:cNvSpPr>
          <p:nvPr>
            <p:ph type="dt" sz="half" idx="10"/>
          </p:nvPr>
        </p:nvSpPr>
        <p:spPr/>
        <p:txBody>
          <a:bodyPr/>
          <a:lstStyle/>
          <a:p>
            <a:fld id="{9CB691CB-B8CE-42FF-981E-4361694567FD}" type="datetimeFigureOut">
              <a:rPr lang="zh-TW" altLang="en-US" smtClean="0"/>
              <a:t>2023/5/18</a:t>
            </a:fld>
            <a:endParaRPr lang="zh-TW" altLang="en-US"/>
          </a:p>
        </p:txBody>
      </p:sp>
      <p:sp>
        <p:nvSpPr>
          <p:cNvPr id="4" name="頁尾版面配置區 3">
            <a:extLst>
              <a:ext uri="{FF2B5EF4-FFF2-40B4-BE49-F238E27FC236}">
                <a16:creationId xmlns:a16="http://schemas.microsoft.com/office/drawing/2014/main" id="{3C71163A-484A-034E-BDF6-EF31F09835DD}"/>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8CD4E0A0-DC04-E17C-CBBA-6B6638C8FF28}"/>
              </a:ext>
            </a:extLst>
          </p:cNvPr>
          <p:cNvSpPr>
            <a:spLocks noGrp="1"/>
          </p:cNvSpPr>
          <p:nvPr>
            <p:ph type="sldNum" sz="quarter" idx="12"/>
          </p:nvPr>
        </p:nvSpPr>
        <p:spPr/>
        <p:txBody>
          <a:bodyPr/>
          <a:lstStyle/>
          <a:p>
            <a:fld id="{7D5AF1EC-BE40-4C7D-BDF2-1D61BE36DD6E}" type="slidenum">
              <a:rPr lang="zh-TW" altLang="en-US" smtClean="0"/>
              <a:t>‹#›</a:t>
            </a:fld>
            <a:endParaRPr lang="zh-TW" altLang="en-US"/>
          </a:p>
        </p:txBody>
      </p:sp>
    </p:spTree>
    <p:extLst>
      <p:ext uri="{BB962C8B-B14F-4D97-AF65-F5344CB8AC3E}">
        <p14:creationId xmlns:p14="http://schemas.microsoft.com/office/powerpoint/2010/main" val="74050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51FA9D60-F968-6EDD-8B5C-8D7A1FF9EE68}"/>
              </a:ext>
            </a:extLst>
          </p:cNvPr>
          <p:cNvSpPr>
            <a:spLocks noGrp="1"/>
          </p:cNvSpPr>
          <p:nvPr>
            <p:ph type="dt" sz="half" idx="10"/>
          </p:nvPr>
        </p:nvSpPr>
        <p:spPr/>
        <p:txBody>
          <a:bodyPr/>
          <a:lstStyle/>
          <a:p>
            <a:fld id="{9CB691CB-B8CE-42FF-981E-4361694567FD}" type="datetimeFigureOut">
              <a:rPr lang="zh-TW" altLang="en-US" smtClean="0"/>
              <a:t>2023/5/18</a:t>
            </a:fld>
            <a:endParaRPr lang="zh-TW" altLang="en-US"/>
          </a:p>
        </p:txBody>
      </p:sp>
      <p:sp>
        <p:nvSpPr>
          <p:cNvPr id="3" name="頁尾版面配置區 2">
            <a:extLst>
              <a:ext uri="{FF2B5EF4-FFF2-40B4-BE49-F238E27FC236}">
                <a16:creationId xmlns:a16="http://schemas.microsoft.com/office/drawing/2014/main" id="{13311B29-B38C-633C-497F-60930CA2DA1D}"/>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74D5BF04-4D3F-B69C-CF47-074C816B05AE}"/>
              </a:ext>
            </a:extLst>
          </p:cNvPr>
          <p:cNvSpPr>
            <a:spLocks noGrp="1"/>
          </p:cNvSpPr>
          <p:nvPr>
            <p:ph type="sldNum" sz="quarter" idx="12"/>
          </p:nvPr>
        </p:nvSpPr>
        <p:spPr/>
        <p:txBody>
          <a:bodyPr/>
          <a:lstStyle/>
          <a:p>
            <a:fld id="{7D5AF1EC-BE40-4C7D-BDF2-1D61BE36DD6E}" type="slidenum">
              <a:rPr lang="zh-TW" altLang="en-US" smtClean="0"/>
              <a:t>‹#›</a:t>
            </a:fld>
            <a:endParaRPr lang="zh-TW" altLang="en-US"/>
          </a:p>
        </p:txBody>
      </p:sp>
    </p:spTree>
    <p:extLst>
      <p:ext uri="{BB962C8B-B14F-4D97-AF65-F5344CB8AC3E}">
        <p14:creationId xmlns:p14="http://schemas.microsoft.com/office/powerpoint/2010/main" val="2133316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B80C697-6786-AF19-1724-AA6768B87030}"/>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0A3F7F0A-FCEA-45C7-4024-AAE0E507CD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288F724A-0B00-B1EF-4205-F33B93B1A6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3D81452C-CB00-F1EB-684B-BB0FC8A4506A}"/>
              </a:ext>
            </a:extLst>
          </p:cNvPr>
          <p:cNvSpPr>
            <a:spLocks noGrp="1"/>
          </p:cNvSpPr>
          <p:nvPr>
            <p:ph type="dt" sz="half" idx="10"/>
          </p:nvPr>
        </p:nvSpPr>
        <p:spPr/>
        <p:txBody>
          <a:bodyPr/>
          <a:lstStyle/>
          <a:p>
            <a:fld id="{9CB691CB-B8CE-42FF-981E-4361694567FD}" type="datetimeFigureOut">
              <a:rPr lang="zh-TW" altLang="en-US" smtClean="0"/>
              <a:t>2023/5/18</a:t>
            </a:fld>
            <a:endParaRPr lang="zh-TW" altLang="en-US"/>
          </a:p>
        </p:txBody>
      </p:sp>
      <p:sp>
        <p:nvSpPr>
          <p:cNvPr id="6" name="頁尾版面配置區 5">
            <a:extLst>
              <a:ext uri="{FF2B5EF4-FFF2-40B4-BE49-F238E27FC236}">
                <a16:creationId xmlns:a16="http://schemas.microsoft.com/office/drawing/2014/main" id="{168EF4D4-E8AE-266B-ABC8-67D5F73E9625}"/>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446F5E27-3706-1805-98E3-FC8B08A6A4D7}"/>
              </a:ext>
            </a:extLst>
          </p:cNvPr>
          <p:cNvSpPr>
            <a:spLocks noGrp="1"/>
          </p:cNvSpPr>
          <p:nvPr>
            <p:ph type="sldNum" sz="quarter" idx="12"/>
          </p:nvPr>
        </p:nvSpPr>
        <p:spPr/>
        <p:txBody>
          <a:bodyPr/>
          <a:lstStyle/>
          <a:p>
            <a:fld id="{7D5AF1EC-BE40-4C7D-BDF2-1D61BE36DD6E}" type="slidenum">
              <a:rPr lang="zh-TW" altLang="en-US" smtClean="0"/>
              <a:t>‹#›</a:t>
            </a:fld>
            <a:endParaRPr lang="zh-TW" altLang="en-US"/>
          </a:p>
        </p:txBody>
      </p:sp>
    </p:spTree>
    <p:extLst>
      <p:ext uri="{BB962C8B-B14F-4D97-AF65-F5344CB8AC3E}">
        <p14:creationId xmlns:p14="http://schemas.microsoft.com/office/powerpoint/2010/main" val="165757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D5135CE-8B78-EDEF-96BB-149DBFD02CF1}"/>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1665B8B6-4CE4-D36D-58FE-36D1A83230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4AA97FFC-449C-F778-0FA3-93C425469D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D1FBEB40-5EEF-B33F-978C-3C1815E9BB4A}"/>
              </a:ext>
            </a:extLst>
          </p:cNvPr>
          <p:cNvSpPr>
            <a:spLocks noGrp="1"/>
          </p:cNvSpPr>
          <p:nvPr>
            <p:ph type="dt" sz="half" idx="10"/>
          </p:nvPr>
        </p:nvSpPr>
        <p:spPr/>
        <p:txBody>
          <a:bodyPr/>
          <a:lstStyle/>
          <a:p>
            <a:fld id="{9CB691CB-B8CE-42FF-981E-4361694567FD}" type="datetimeFigureOut">
              <a:rPr lang="zh-TW" altLang="en-US" smtClean="0"/>
              <a:t>2023/5/18</a:t>
            </a:fld>
            <a:endParaRPr lang="zh-TW" altLang="en-US"/>
          </a:p>
        </p:txBody>
      </p:sp>
      <p:sp>
        <p:nvSpPr>
          <p:cNvPr id="6" name="頁尾版面配置區 5">
            <a:extLst>
              <a:ext uri="{FF2B5EF4-FFF2-40B4-BE49-F238E27FC236}">
                <a16:creationId xmlns:a16="http://schemas.microsoft.com/office/drawing/2014/main" id="{CC725CA4-1664-DC31-6C7D-CF9304563FDF}"/>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5D21F880-3E6C-0BD0-1A91-715523C4AB16}"/>
              </a:ext>
            </a:extLst>
          </p:cNvPr>
          <p:cNvSpPr>
            <a:spLocks noGrp="1"/>
          </p:cNvSpPr>
          <p:nvPr>
            <p:ph type="sldNum" sz="quarter" idx="12"/>
          </p:nvPr>
        </p:nvSpPr>
        <p:spPr/>
        <p:txBody>
          <a:bodyPr/>
          <a:lstStyle/>
          <a:p>
            <a:fld id="{7D5AF1EC-BE40-4C7D-BDF2-1D61BE36DD6E}" type="slidenum">
              <a:rPr lang="zh-TW" altLang="en-US" smtClean="0"/>
              <a:t>‹#›</a:t>
            </a:fld>
            <a:endParaRPr lang="zh-TW" altLang="en-US"/>
          </a:p>
        </p:txBody>
      </p:sp>
    </p:spTree>
    <p:extLst>
      <p:ext uri="{BB962C8B-B14F-4D97-AF65-F5344CB8AC3E}">
        <p14:creationId xmlns:p14="http://schemas.microsoft.com/office/powerpoint/2010/main" val="214337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60D789FF-40D3-58E9-5775-C2B1CF8758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09CCE98D-FEB5-3A02-176F-D89320244C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2AA2FFD7-8F85-D198-3355-545899DE75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B691CB-B8CE-42FF-981E-4361694567FD}" type="datetimeFigureOut">
              <a:rPr lang="zh-TW" altLang="en-US" smtClean="0"/>
              <a:t>2023/5/18</a:t>
            </a:fld>
            <a:endParaRPr lang="zh-TW" altLang="en-US"/>
          </a:p>
        </p:txBody>
      </p:sp>
      <p:sp>
        <p:nvSpPr>
          <p:cNvPr id="5" name="頁尾版面配置區 4">
            <a:extLst>
              <a:ext uri="{FF2B5EF4-FFF2-40B4-BE49-F238E27FC236}">
                <a16:creationId xmlns:a16="http://schemas.microsoft.com/office/drawing/2014/main" id="{AB4D83D9-890B-91AC-B98C-99C894C30B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0FB5CB67-3823-5589-FA61-A7B0091393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AF1EC-BE40-4C7D-BDF2-1D61BE36DD6E}" type="slidenum">
              <a:rPr lang="zh-TW" altLang="en-US" smtClean="0"/>
              <a:t>‹#›</a:t>
            </a:fld>
            <a:endParaRPr lang="zh-TW" altLang="en-US"/>
          </a:p>
        </p:txBody>
      </p:sp>
    </p:spTree>
    <p:extLst>
      <p:ext uri="{BB962C8B-B14F-4D97-AF65-F5344CB8AC3E}">
        <p14:creationId xmlns:p14="http://schemas.microsoft.com/office/powerpoint/2010/main" val="4121264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777472EC-D40A-74A8-ABE2-C6D36AB6DC03}"/>
              </a:ext>
            </a:extLst>
          </p:cNvPr>
          <p:cNvPicPr>
            <a:picLocks noChangeAspect="1"/>
          </p:cNvPicPr>
          <p:nvPr/>
        </p:nvPicPr>
        <p:blipFill>
          <a:blip r:embed="rId2"/>
          <a:stretch>
            <a:fillRect/>
          </a:stretch>
        </p:blipFill>
        <p:spPr>
          <a:xfrm>
            <a:off x="9714756" y="5514391"/>
            <a:ext cx="975969" cy="975969"/>
          </a:xfrm>
          <a:prstGeom prst="rect">
            <a:avLst/>
          </a:prstGeom>
        </p:spPr>
      </p:pic>
      <p:sp>
        <p:nvSpPr>
          <p:cNvPr id="2" name="標題 1">
            <a:extLst>
              <a:ext uri="{FF2B5EF4-FFF2-40B4-BE49-F238E27FC236}">
                <a16:creationId xmlns:a16="http://schemas.microsoft.com/office/drawing/2014/main" id="{8AD8D09C-2C7D-1600-1842-637B0F9E1FD8}"/>
              </a:ext>
            </a:extLst>
          </p:cNvPr>
          <p:cNvSpPr>
            <a:spLocks noGrp="1"/>
          </p:cNvSpPr>
          <p:nvPr>
            <p:ph type="ctrTitle"/>
          </p:nvPr>
        </p:nvSpPr>
        <p:spPr>
          <a:xfrm>
            <a:off x="0" y="3118541"/>
            <a:ext cx="11623431" cy="2024959"/>
          </a:xfrm>
        </p:spPr>
        <p:txBody>
          <a:bodyPr>
            <a:noAutofit/>
          </a:bodyPr>
          <a:lstStyle/>
          <a:p>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呼吸治療師可信賴專業活動</a:t>
            </a:r>
            <a:r>
              <a:rPr lang="en-US" altLang="zh-TW" sz="3200" dirty="0">
                <a:latin typeface="標楷體" panose="03000509000000000000" pitchFamily="65" charset="-120"/>
                <a:ea typeface="標楷體" panose="03000509000000000000" pitchFamily="65" charset="-120"/>
              </a:rPr>
              <a:t>-EPAs </a:t>
            </a:r>
            <a:br>
              <a:rPr lang="en-US" altLang="zh-TW" sz="3200" dirty="0">
                <a:latin typeface="標楷體" panose="03000509000000000000" pitchFamily="65" charset="-120"/>
                <a:ea typeface="標楷體" panose="03000509000000000000" pitchFamily="65" charset="-120"/>
              </a:rPr>
            </a:br>
            <a:r>
              <a:rPr lang="zh-TW" altLang="en-US" sz="3200" dirty="0">
                <a:latin typeface="標楷體" panose="03000509000000000000" pitchFamily="65" charset="-120"/>
                <a:ea typeface="標楷體" panose="03000509000000000000" pitchFamily="65" charset="-120"/>
              </a:rPr>
              <a:t>課程規劃及評量影片設計競賽</a:t>
            </a:r>
            <a:r>
              <a:rPr lang="zh-TW" altLang="zh-TW" sz="2400" b="1"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br>
              <a:rPr lang="en-US" altLang="zh-TW" sz="2400" b="1"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br>
            <a:br>
              <a:rPr lang="en-US" altLang="zh-TW" sz="24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br>
            <a:br>
              <a:rPr lang="en-US" altLang="zh-TW" sz="24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br>
            <a:br>
              <a:rPr lang="en-US" altLang="zh-TW" sz="24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br>
            <a:br>
              <a:rPr lang="en-US" altLang="zh-TW" sz="24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32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團隊名稱：</a:t>
            </a:r>
            <a:br>
              <a:rPr lang="en-US" altLang="zh-TW" sz="32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32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負責主題：</a:t>
            </a:r>
            <a:br>
              <a:rPr lang="en-US" altLang="zh-TW" sz="32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32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團隊代表人：</a:t>
            </a:r>
            <a:endParaRPr lang="zh-TW" altLang="en-US" sz="3200" dirty="0">
              <a:latin typeface="標楷體" panose="03000509000000000000" pitchFamily="65" charset="-120"/>
              <a:ea typeface="標楷體" panose="03000509000000000000" pitchFamily="65" charset="-120"/>
            </a:endParaRPr>
          </a:p>
        </p:txBody>
      </p:sp>
      <p:pic>
        <p:nvPicPr>
          <p:cNvPr id="5" name="圖片 4">
            <a:extLst>
              <a:ext uri="{FF2B5EF4-FFF2-40B4-BE49-F238E27FC236}">
                <a16:creationId xmlns:a16="http://schemas.microsoft.com/office/drawing/2014/main" id="{10A06D34-31B9-9093-FA6C-F3803C894E8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412" b="99110" l="875" r="97668">
                        <a14:foregroundMark x1="20991" y1="12611" x2="87318" y2="82789"/>
                        <a14:foregroundMark x1="70991" y1="9644" x2="38776" y2="81602"/>
                        <a14:foregroundMark x1="38776" y1="81602" x2="29592" y2="93175"/>
                        <a14:foregroundMark x1="875" y1="50890" x2="97959" y2="59199"/>
                        <a14:foregroundMark x1="37318" y1="5638" x2="75219" y2="42730"/>
                        <a14:foregroundMark x1="75219" y1="42730" x2="97230" y2="54451"/>
                        <a14:foregroundMark x1="68950" y1="19585" x2="77405" y2="91098"/>
                        <a14:foregroundMark x1="51312" y1="99258" x2="61224" y2="48368"/>
                        <a14:foregroundMark x1="35569" y1="77893" x2="64140" y2="75816"/>
                        <a14:foregroundMark x1="26968" y1="64392" x2="65015" y2="58309"/>
                        <a14:foregroundMark x1="65015" y1="58309" x2="65889" y2="58309"/>
                        <a14:foregroundMark x1="17493" y1="49258" x2="48397" y2="51335"/>
                        <a14:foregroundMark x1="19679" y1="54451" x2="42420" y2="54006"/>
                        <a14:foregroundMark x1="5102" y1="52671" x2="63120" y2="52522"/>
                        <a14:foregroundMark x1="63120" y1="52522" x2="93294" y2="54451"/>
                        <a14:foregroundMark x1="77843" y1="22700" x2="76239" y2="50890"/>
                        <a14:foregroundMark x1="41983" y1="14392" x2="65889" y2="39614"/>
                        <a14:foregroundMark x1="27843" y1="20920" x2="61370" y2="20030"/>
                        <a14:foregroundMark x1="61370" y1="20030" x2="70262" y2="20475"/>
                        <a14:foregroundMark x1="30029" y1="11721" x2="63848" y2="12611"/>
                        <a14:foregroundMark x1="45335" y1="4303" x2="56560" y2="5638"/>
                        <a14:foregroundMark x1="46647" y1="3412" x2="68950" y2="29674"/>
                        <a14:foregroundMark x1="68950" y1="29674" x2="73615" y2="40504"/>
                        <a14:foregroundMark x1="38484" y1="23145" x2="65306" y2="55193"/>
                        <a14:foregroundMark x1="65306" y1="55193" x2="65452" y2="55786"/>
                        <a14:foregroundMark x1="34694" y1="27893" x2="34402" y2="63798"/>
                        <a14:foregroundMark x1="34402" y1="63798" x2="35569" y2="65282"/>
                        <a14:foregroundMark x1="30758" y1="42730" x2="26531" y2="69585"/>
                        <a14:foregroundMark x1="26531" y1="69585" x2="32070" y2="81009"/>
                        <a14:foregroundMark x1="19242" y1="51780" x2="32216" y2="72997"/>
                        <a14:foregroundMark x1="32216" y1="72997" x2="36443" y2="74036"/>
                        <a14:foregroundMark x1="18805" y1="68398" x2="59475" y2="56231"/>
                        <a14:foregroundMark x1="59475" y1="56231" x2="62536" y2="56231"/>
                        <a14:foregroundMark x1="44461" y1="73591" x2="69096" y2="73591"/>
                        <a14:foregroundMark x1="69096" y1="73591" x2="71429" y2="73591"/>
                        <a14:foregroundMark x1="58163" y1="82344" x2="80321" y2="76706"/>
                        <a14:foregroundMark x1="80321" y1="76706" x2="80466" y2="76706"/>
                        <a14:foregroundMark x1="64140" y1="82789" x2="76239" y2="70920"/>
                        <a14:foregroundMark x1="47522" y1="41840" x2="55248" y2="57418"/>
                        <a14:foregroundMark x1="38484" y1="49258" x2="59913" y2="48368"/>
                        <a14:foregroundMark x1="40233" y1="84421" x2="40671" y2="66172"/>
                        <a14:foregroundMark x1="29592" y1="10831" x2="55394" y2="64392"/>
                        <a14:foregroundMark x1="55394" y1="64392" x2="57289" y2="66617"/>
                      </a14:backgroundRemoval>
                    </a14:imgEffect>
                  </a14:imgLayer>
                </a14:imgProps>
              </a:ext>
              <a:ext uri="{28A0092B-C50C-407E-A947-70E740481C1C}">
                <a14:useLocalDpi xmlns:a14="http://schemas.microsoft.com/office/drawing/2010/main" val="0"/>
              </a:ext>
            </a:extLst>
          </a:blip>
          <a:stretch>
            <a:fillRect/>
          </a:stretch>
        </p:blipFill>
        <p:spPr>
          <a:xfrm>
            <a:off x="10863943" y="5514391"/>
            <a:ext cx="993345" cy="975969"/>
          </a:xfrm>
          <a:prstGeom prst="rect">
            <a:avLst/>
          </a:prstGeom>
        </p:spPr>
      </p:pic>
    </p:spTree>
    <p:extLst>
      <p:ext uri="{BB962C8B-B14F-4D97-AF65-F5344CB8AC3E}">
        <p14:creationId xmlns:p14="http://schemas.microsoft.com/office/powerpoint/2010/main" val="1569238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85833C13-8AC3-4053-3F3C-E06415215054}"/>
              </a:ext>
            </a:extLst>
          </p:cNvPr>
          <p:cNvSpPr>
            <a:spLocks noGrp="1"/>
          </p:cNvSpPr>
          <p:nvPr>
            <p:ph idx="1"/>
          </p:nvPr>
        </p:nvSpPr>
        <p:spPr>
          <a:xfrm>
            <a:off x="706988" y="2146948"/>
            <a:ext cx="10515600" cy="3222236"/>
          </a:xfrm>
        </p:spPr>
        <p:txBody>
          <a:bodyPr>
            <a:normAutofit lnSpcReduction="10000"/>
          </a:bodyPr>
          <a:lstStyle/>
          <a:p>
            <a:pPr marL="0" indent="0">
              <a:buNone/>
            </a:pPr>
            <a:r>
              <a:rPr lang="zh-TW" altLang="en-US" sz="3900" dirty="0">
                <a:latin typeface="標楷體" panose="03000509000000000000" pitchFamily="65" charset="-120"/>
                <a:ea typeface="標楷體" panose="03000509000000000000" pitchFamily="65" charset="-120"/>
              </a:rPr>
              <a:t>本影片使用於非營利的教學用途，已由影片提供者確認涉及肖像權及個資等，有取得當事人同意，提供中華民國呼吸治療師公會全國聯合會及台灣呼吸治療學會無償放置在網頁中，限由兩會所屬呼吸治療師會員自由使用，但須載明來源。</a:t>
            </a:r>
            <a:endParaRPr lang="zh-TW" altLang="en-US" dirty="0"/>
          </a:p>
        </p:txBody>
      </p:sp>
      <p:sp>
        <p:nvSpPr>
          <p:cNvPr id="4" name="文字方塊 3">
            <a:extLst>
              <a:ext uri="{FF2B5EF4-FFF2-40B4-BE49-F238E27FC236}">
                <a16:creationId xmlns:a16="http://schemas.microsoft.com/office/drawing/2014/main" id="{F41AEE77-9220-DD0B-3A75-84AE7167ACE5}"/>
              </a:ext>
            </a:extLst>
          </p:cNvPr>
          <p:cNvSpPr txBox="1"/>
          <p:nvPr/>
        </p:nvSpPr>
        <p:spPr>
          <a:xfrm>
            <a:off x="2664619" y="576500"/>
            <a:ext cx="6100762" cy="1015663"/>
          </a:xfrm>
          <a:prstGeom prst="rect">
            <a:avLst/>
          </a:prstGeom>
          <a:noFill/>
        </p:spPr>
        <p:txBody>
          <a:bodyPr wrap="square">
            <a:spAutoFit/>
          </a:bodyPr>
          <a:lstStyle/>
          <a:p>
            <a:pPr algn="ctr"/>
            <a:r>
              <a:rPr lang="zh-TW" altLang="en-US" sz="6000" dirty="0">
                <a:latin typeface="標楷體" panose="03000509000000000000" pitchFamily="65" charset="-120"/>
                <a:ea typeface="標楷體" panose="03000509000000000000" pitchFamily="65" charset="-120"/>
              </a:rPr>
              <a:t>重要聲明</a:t>
            </a:r>
            <a:endParaRPr lang="zh-TW" altLang="en-US" sz="6000" dirty="0"/>
          </a:p>
        </p:txBody>
      </p:sp>
    </p:spTree>
    <p:extLst>
      <p:ext uri="{BB962C8B-B14F-4D97-AF65-F5344CB8AC3E}">
        <p14:creationId xmlns:p14="http://schemas.microsoft.com/office/powerpoint/2010/main" val="2983095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3107E34-516A-5FBC-DBDD-DF95CDE321E6}"/>
              </a:ext>
            </a:extLst>
          </p:cNvPr>
          <p:cNvSpPr>
            <a:spLocks noGrp="1"/>
          </p:cNvSpPr>
          <p:nvPr>
            <p:ph type="title"/>
          </p:nvPr>
        </p:nvSpPr>
        <p:spPr/>
        <p:txBody>
          <a:bodyPr/>
          <a:lstStyle/>
          <a:p>
            <a:endParaRPr kumimoji="1" lang="zh-TW" altLang="en-US"/>
          </a:p>
        </p:txBody>
      </p:sp>
    </p:spTree>
    <p:extLst>
      <p:ext uri="{BB962C8B-B14F-4D97-AF65-F5344CB8AC3E}">
        <p14:creationId xmlns:p14="http://schemas.microsoft.com/office/powerpoint/2010/main" val="995623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5E530CC-9911-4E4E-3DF5-7808F5AFDC07}"/>
              </a:ext>
            </a:extLst>
          </p:cNvPr>
          <p:cNvSpPr>
            <a:spLocks noGrp="1"/>
          </p:cNvSpPr>
          <p:nvPr>
            <p:ph type="title"/>
          </p:nvPr>
        </p:nvSpPr>
        <p:spPr/>
        <p:txBody>
          <a:bodyPr/>
          <a:lstStyle/>
          <a:p>
            <a:endParaRPr kumimoji="1" lang="zh-TW" altLang="en-US"/>
          </a:p>
        </p:txBody>
      </p:sp>
    </p:spTree>
    <p:extLst>
      <p:ext uri="{BB962C8B-B14F-4D97-AF65-F5344CB8AC3E}">
        <p14:creationId xmlns:p14="http://schemas.microsoft.com/office/powerpoint/2010/main" val="4196912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9CEE329-5964-A695-BD0F-94DD1CBF81E0}"/>
              </a:ext>
            </a:extLst>
          </p:cNvPr>
          <p:cNvSpPr>
            <a:spLocks noGrp="1"/>
          </p:cNvSpPr>
          <p:nvPr>
            <p:ph type="title"/>
          </p:nvPr>
        </p:nvSpPr>
        <p:spPr/>
        <p:txBody>
          <a:bodyPr/>
          <a:lstStyle/>
          <a:p>
            <a:endParaRPr kumimoji="1" lang="zh-TW" altLang="en-US"/>
          </a:p>
        </p:txBody>
      </p:sp>
    </p:spTree>
    <p:extLst>
      <p:ext uri="{BB962C8B-B14F-4D97-AF65-F5344CB8AC3E}">
        <p14:creationId xmlns:p14="http://schemas.microsoft.com/office/powerpoint/2010/main" val="570313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5" name="Group 19">
            <a:extLst>
              <a:ext uri="{FF2B5EF4-FFF2-40B4-BE49-F238E27FC236}">
                <a16:creationId xmlns:a16="http://schemas.microsoft.com/office/drawing/2014/main" id="{53CA3DAA-08BB-476F-9793-941CFAEA5E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21" name="Rectangle 20">
              <a:extLst>
                <a:ext uri="{FF2B5EF4-FFF2-40B4-BE49-F238E27FC236}">
                  <a16:creationId xmlns:a16="http://schemas.microsoft.com/office/drawing/2014/main" id="{C1EF744A-E0CA-4659-9909-4B77BF70D3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A09C8437-171E-4687-AA5E-A46A56AEE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4" name="Freeform: Shape 23">
            <a:extLst>
              <a:ext uri="{FF2B5EF4-FFF2-40B4-BE49-F238E27FC236}">
                <a16:creationId xmlns:a16="http://schemas.microsoft.com/office/drawing/2014/main" id="{4FEFA667-DE58-4745-9E9D-C6E61CB06A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6" name="Rectangle 2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7348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圖片 4">
            <a:extLst>
              <a:ext uri="{FF2B5EF4-FFF2-40B4-BE49-F238E27FC236}">
                <a16:creationId xmlns:a16="http://schemas.microsoft.com/office/drawing/2014/main" id="{A9F72AF0-D06F-C5E6-B13B-C9EE5CBD3645}"/>
              </a:ext>
            </a:extLst>
          </p:cNvPr>
          <p:cNvPicPr>
            <a:picLocks noChangeAspect="1"/>
          </p:cNvPicPr>
          <p:nvPr/>
        </p:nvPicPr>
        <p:blipFill>
          <a:blip r:embed="rId2"/>
          <a:stretch>
            <a:fillRect/>
          </a:stretch>
        </p:blipFill>
        <p:spPr>
          <a:xfrm>
            <a:off x="1052132" y="1676400"/>
            <a:ext cx="1743836" cy="3505200"/>
          </a:xfrm>
          <a:prstGeom prst="rect">
            <a:avLst/>
          </a:prstGeom>
        </p:spPr>
      </p:pic>
      <p:pic>
        <p:nvPicPr>
          <p:cNvPr id="4" name="圖片 3" descr="一張含有 美工圖案, 微笑, 動畫卡通, 卡通 的圖片&#10;&#10;自動產生的描述">
            <a:extLst>
              <a:ext uri="{FF2B5EF4-FFF2-40B4-BE49-F238E27FC236}">
                <a16:creationId xmlns:a16="http://schemas.microsoft.com/office/drawing/2014/main" id="{56BBF860-91E8-21DD-1AE3-CD9CFF9B5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0900" y="1543050"/>
            <a:ext cx="2244050" cy="3852446"/>
          </a:xfrm>
          <a:prstGeom prst="rect">
            <a:avLst/>
          </a:prstGeom>
        </p:spPr>
      </p:pic>
      <p:sp>
        <p:nvSpPr>
          <p:cNvPr id="6" name="矩形 5">
            <a:extLst>
              <a:ext uri="{FF2B5EF4-FFF2-40B4-BE49-F238E27FC236}">
                <a16:creationId xmlns:a16="http://schemas.microsoft.com/office/drawing/2014/main" id="{6AD01F20-A8F4-0C31-0566-12BFFCAA37BD}"/>
              </a:ext>
            </a:extLst>
          </p:cNvPr>
          <p:cNvSpPr/>
          <p:nvPr/>
        </p:nvSpPr>
        <p:spPr>
          <a:xfrm>
            <a:off x="7059396" y="1148178"/>
            <a:ext cx="5012665" cy="4247317"/>
          </a:xfrm>
          <a:prstGeom prst="rect">
            <a:avLst/>
          </a:prstGeom>
          <a:noFill/>
        </p:spPr>
        <p:txBody>
          <a:bodyPr wrap="square" lIns="91440" tIns="45720" rIns="91440" bIns="45720">
            <a:spAutoFit/>
          </a:bodyPr>
          <a:lstStyle/>
          <a:p>
            <a:pPr marL="0" indent="0" algn="ctr">
              <a:buNone/>
            </a:pPr>
            <a:r>
              <a:rPr lang="zh-TW" altLang="en-US" sz="540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rPr>
              <a:t>讓我們手牽手</a:t>
            </a:r>
            <a:endParaRPr lang="en-US" altLang="zh-TW" sz="540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endParaRPr>
          </a:p>
          <a:p>
            <a:pPr marL="0" indent="0" algn="ctr">
              <a:buNone/>
            </a:pPr>
            <a:endParaRPr lang="en-US" altLang="zh-TW" sz="540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endParaRPr>
          </a:p>
          <a:p>
            <a:pPr marL="0" indent="0" algn="ctr">
              <a:buNone/>
            </a:pPr>
            <a:r>
              <a:rPr lang="zh-TW" altLang="en-US" sz="540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rPr>
              <a:t>共同精進</a:t>
            </a:r>
            <a:endParaRPr lang="en-US" altLang="zh-TW" sz="540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endParaRPr>
          </a:p>
          <a:p>
            <a:pPr marL="0" indent="0" algn="ctr">
              <a:buNone/>
            </a:pPr>
            <a:r>
              <a:rPr lang="zh-TW" altLang="en-US" sz="540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rPr>
              <a:t>呼吸治療師</a:t>
            </a:r>
            <a:endParaRPr lang="en-US" altLang="zh-TW" sz="540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endParaRPr>
          </a:p>
          <a:p>
            <a:pPr marL="0" indent="0" algn="ctr">
              <a:buNone/>
            </a:pPr>
            <a:r>
              <a:rPr lang="zh-TW" altLang="en-US" sz="540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rPr>
              <a:t>教學品質</a:t>
            </a:r>
            <a:endParaRPr lang="zh-TW" altLang="en-US" sz="5400" dirty="0">
              <a:ln w="0"/>
              <a:solidFill>
                <a:schemeClr val="accent1"/>
              </a:solidFill>
              <a:effectLst>
                <a:outerShdw blurRad="38100" dist="25400" dir="5400000" algn="ctr" rotWithShape="0">
                  <a:srgbClr val="6E747A">
                    <a:alpha val="43000"/>
                  </a:srgbClr>
                </a:outerShdw>
              </a:effectLst>
            </a:endParaRPr>
          </a:p>
        </p:txBody>
      </p:sp>
      <p:sp>
        <p:nvSpPr>
          <p:cNvPr id="12" name="拱形 11">
            <a:extLst>
              <a:ext uri="{FF2B5EF4-FFF2-40B4-BE49-F238E27FC236}">
                <a16:creationId xmlns:a16="http://schemas.microsoft.com/office/drawing/2014/main" id="{6237FB12-927D-2DAF-7ECF-409C5A0A948A}"/>
              </a:ext>
            </a:extLst>
          </p:cNvPr>
          <p:cNvSpPr/>
          <p:nvPr/>
        </p:nvSpPr>
        <p:spPr>
          <a:xfrm rot="10493952">
            <a:off x="2687933" y="3732502"/>
            <a:ext cx="1174814" cy="737515"/>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Tree>
    <p:extLst>
      <p:ext uri="{BB962C8B-B14F-4D97-AF65-F5344CB8AC3E}">
        <p14:creationId xmlns:p14="http://schemas.microsoft.com/office/powerpoint/2010/main" val="1075827837"/>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107</Words>
  <Application>Microsoft Macintosh PowerPoint</Application>
  <PresentationFormat>寬螢幕</PresentationFormat>
  <Paragraphs>8</Paragraphs>
  <Slides>6</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6</vt:i4>
      </vt:variant>
    </vt:vector>
  </HeadingPairs>
  <TitlesOfParts>
    <vt:vector size="12" baseType="lpstr">
      <vt:lpstr>標楷體</vt:lpstr>
      <vt:lpstr>Arial</vt:lpstr>
      <vt:lpstr>Calibri</vt:lpstr>
      <vt:lpstr>Calibri Light</vt:lpstr>
      <vt:lpstr>Times New Roman</vt:lpstr>
      <vt:lpstr>Office 佈景主題</vt:lpstr>
      <vt:lpstr>【呼吸治療師可信賴專業活動-EPAs  課程規劃及評量影片設計競賽】     團隊名稱： 負責主題： 團隊代表人：</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【呼吸治療師可信賴專業活動-EPAs 課程規劃及評量設計競賽】  團隊名稱： 負責主題： 團隊代表人：</dc:title>
  <dc:creator>呼吸 全聯會</dc:creator>
  <cp:lastModifiedBy>瑱珮 方</cp:lastModifiedBy>
  <cp:revision>1</cp:revision>
  <dcterms:created xsi:type="dcterms:W3CDTF">2023-05-17T02:54:32Z</dcterms:created>
  <dcterms:modified xsi:type="dcterms:W3CDTF">2023-05-18T08:46:46Z</dcterms:modified>
</cp:coreProperties>
</file>