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3" r:id="rId5"/>
    <p:sldId id="274" r:id="rId6"/>
    <p:sldId id="257" r:id="rId7"/>
    <p:sldId id="258" r:id="rId8"/>
    <p:sldId id="259" r:id="rId9"/>
    <p:sldId id="267" r:id="rId10"/>
    <p:sldId id="260" r:id="rId11"/>
    <p:sldId id="266" r:id="rId12"/>
    <p:sldId id="261" r:id="rId13"/>
    <p:sldId id="262" r:id="rId14"/>
    <p:sldId id="268" r:id="rId15"/>
    <p:sldId id="263" r:id="rId16"/>
    <p:sldId id="265" r:id="rId17"/>
    <p:sldId id="269" r:id="rId18"/>
    <p:sldId id="270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4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78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95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48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41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87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09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54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09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18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72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744C-381F-4A63-A8E4-6980218E5797}" type="datetimeFigureOut">
              <a:rPr lang="zh-TW" altLang="en-US" smtClean="0"/>
              <a:t>2019/6/25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0994-9236-4927-A04B-182921AEC4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87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9dXeIrKhMk" TargetMode="External"/><Relationship Id="rId2" Type="http://schemas.openxmlformats.org/officeDocument/2006/relationships/hyperlink" Target="https://www.youtube.com/watch?v=vK3SDnaJbE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pccm.org.tw/media/5879" TargetMode="External"/><Relationship Id="rId2" Type="http://schemas.openxmlformats.org/officeDocument/2006/relationships/hyperlink" Target="https://www.youtube.com/watch?v=WYjmNIIhzl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1xq-5ccq7o" TargetMode="External"/><Relationship Id="rId2" Type="http://schemas.openxmlformats.org/officeDocument/2006/relationships/hyperlink" Target="https://www.youtube.com/watch?v=tuCg4xVR8W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6517" y="1122363"/>
            <a:ext cx="11037195" cy="2387600"/>
          </a:xfrm>
        </p:spPr>
        <p:txBody>
          <a:bodyPr/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Workshop:Use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of inhalers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75030"/>
            <a:ext cx="9144000" cy="58276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主講人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蔡欣芳呼吸治療師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江玲玲北醫呼吸治療學系副教授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25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定量吸入器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-DPI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8" t="12208" r="2012" b="17350"/>
          <a:stretch/>
        </p:blipFill>
        <p:spPr>
          <a:xfrm>
            <a:off x="669702" y="1455313"/>
            <a:ext cx="10097036" cy="49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定量吸入器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-DPI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8" t="16352" r="1776" b="17942"/>
          <a:stretch/>
        </p:blipFill>
        <p:spPr>
          <a:xfrm>
            <a:off x="476518" y="1571223"/>
            <a:ext cx="10877282" cy="48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定量吸入器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-DPI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6" t="39142" r="2012" b="27413"/>
          <a:stretch/>
        </p:blipFill>
        <p:spPr>
          <a:xfrm>
            <a:off x="746974" y="1690688"/>
            <a:ext cx="11178862" cy="24563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909" t="19597" r="1655" b="47128"/>
          <a:stretch/>
        </p:blipFill>
        <p:spPr>
          <a:xfrm>
            <a:off x="678287" y="4056845"/>
            <a:ext cx="11513713" cy="25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影片示範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Trelegy</a:t>
            </a:r>
            <a:r>
              <a:rPr lang="en-US" altLang="zh-TW" dirty="0"/>
              <a:t> </a:t>
            </a:r>
            <a:r>
              <a:rPr lang="en-US" altLang="zh-TW" dirty="0" err="1"/>
              <a:t>Ellipta</a:t>
            </a:r>
            <a:r>
              <a:rPr lang="en-US" altLang="zh-TW" dirty="0"/>
              <a:t> </a:t>
            </a:r>
            <a:r>
              <a:rPr lang="zh-TW" altLang="en-US" dirty="0"/>
              <a:t>易利達乾粉吸入器</a:t>
            </a:r>
            <a:r>
              <a:rPr lang="en-US" altLang="zh-TW" dirty="0"/>
              <a:t>(2019) 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https://www.youtube.com/watch?v=vK3SDnaJbEo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Asthma-Accuhaler-20140303</a:t>
            </a:r>
          </a:p>
          <a:p>
            <a:r>
              <a:rPr lang="en-US" altLang="zh-TW" dirty="0" smtClean="0">
                <a:hlinkClick r:id="rId3"/>
              </a:rPr>
              <a:t>https://www.youtube.com/watch?v=C9dXeIrKhMk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69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準備再次</a:t>
            </a:r>
            <a:r>
              <a:rPr lang="en-US" altLang="zh-TW" dirty="0" smtClean="0"/>
              <a:t>:</a:t>
            </a:r>
            <a:r>
              <a:rPr lang="zh-TW" altLang="en-US" dirty="0" smtClean="0"/>
              <a:t>分</a:t>
            </a:r>
            <a:r>
              <a:rPr lang="en-US" altLang="zh-TW" dirty="0" smtClean="0"/>
              <a:t>5</a:t>
            </a:r>
            <a:r>
              <a:rPr lang="zh-TW" altLang="en-US" dirty="0" smtClean="0"/>
              <a:t>組，亂碼抽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個人作示範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各位</a:t>
            </a:r>
            <a:r>
              <a:rPr lang="zh-TW" altLang="en-US" dirty="0" smtClean="0"/>
              <a:t>請準備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7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緩釋性吸入器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-SMI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77" t="11320" r="16930" b="13502"/>
          <a:stretch/>
        </p:blipFill>
        <p:spPr>
          <a:xfrm>
            <a:off x="838200" y="1275008"/>
            <a:ext cx="7056549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影片示範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2015.12.17-</a:t>
            </a:r>
            <a:r>
              <a:rPr lang="zh-TW" altLang="en-US" dirty="0"/>
              <a:t>舒沛噴</a:t>
            </a:r>
            <a:r>
              <a:rPr lang="en-US" altLang="zh-TW" dirty="0"/>
              <a:t>-</a:t>
            </a:r>
            <a:r>
              <a:rPr lang="zh-TW" altLang="en-US" dirty="0" smtClean="0"/>
              <a:t>國語</a:t>
            </a:r>
            <a:endParaRPr lang="zh-TW" altLang="en-US" dirty="0"/>
          </a:p>
          <a:p>
            <a:r>
              <a:rPr lang="en-US" altLang="zh-TW" dirty="0" smtClean="0">
                <a:hlinkClick r:id="rId2"/>
              </a:rPr>
              <a:t>https://www.youtube.com/watch?v=WYjmNIIhzl4</a:t>
            </a:r>
            <a:endParaRPr lang="en-US" altLang="zh-TW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094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最後一次示範，亂碼抽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個人作示範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各位</a:t>
            </a:r>
            <a:r>
              <a:rPr lang="zh-TW" altLang="en-US" dirty="0" smtClean="0"/>
              <a:t>請準備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2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1373" y="925277"/>
            <a:ext cx="8327265" cy="1325563"/>
          </a:xfrm>
        </p:spPr>
        <p:txBody>
          <a:bodyPr/>
          <a:lstStyle/>
          <a:p>
            <a:r>
              <a:rPr lang="zh-TW" altLang="en-US" dirty="0" smtClean="0"/>
              <a:t>恭喜各位完成此堂課程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r>
              <a:rPr lang="zh-TW" altLang="en-US" dirty="0" smtClean="0"/>
              <a:t>       謝謝各位的聆聽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40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Small volume nebulizer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95" y="1825625"/>
            <a:ext cx="6009445" cy="43513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4" y="1690687"/>
            <a:ext cx="549695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0160" y="365125"/>
            <a:ext cx="10073640" cy="1325563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Small volume nebulizer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690688"/>
            <a:ext cx="8412480" cy="4730432"/>
          </a:xfrm>
        </p:spPr>
      </p:pic>
    </p:spTree>
    <p:extLst>
      <p:ext uri="{BB962C8B-B14F-4D97-AF65-F5344CB8AC3E}">
        <p14:creationId xmlns:p14="http://schemas.microsoft.com/office/powerpoint/2010/main" val="3665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Small volume nebulizer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10760" cy="456155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690688"/>
            <a:ext cx="4749800" cy="45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4860" t="12335" r="3239" b="11081"/>
          <a:stretch/>
        </p:blipFill>
        <p:spPr>
          <a:xfrm>
            <a:off x="540913" y="270455"/>
            <a:ext cx="11204620" cy="63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685" y="120427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定量吸入器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-MDI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803" t="10089" r="1866" b="24021"/>
          <a:stretch/>
        </p:blipFill>
        <p:spPr>
          <a:xfrm>
            <a:off x="463638" y="1249251"/>
            <a:ext cx="11500835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定量吸入器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-MDI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6" t="14575" r="1776" b="28005"/>
          <a:stretch/>
        </p:blipFill>
        <p:spPr>
          <a:xfrm>
            <a:off x="656824" y="1378039"/>
            <a:ext cx="10354614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影片示範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SYMB </a:t>
            </a:r>
            <a:r>
              <a:rPr lang="en-US" altLang="zh-TW" dirty="0" err="1"/>
              <a:t>Rapihaler</a:t>
            </a:r>
            <a:r>
              <a:rPr lang="en-US" altLang="zh-TW" dirty="0"/>
              <a:t> device using guide </a:t>
            </a:r>
            <a:r>
              <a:rPr lang="en-US" altLang="zh-TW" dirty="0" smtClean="0"/>
              <a:t>201608</a:t>
            </a:r>
          </a:p>
          <a:p>
            <a:r>
              <a:rPr lang="en-US" altLang="zh-TW" dirty="0" smtClean="0">
                <a:hlinkClick r:id="rId2"/>
              </a:rPr>
              <a:t>https://www.youtube.com/watch?v=tuCg4xVR8WA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Asthma-evohaler20140304</a:t>
            </a:r>
          </a:p>
          <a:p>
            <a:r>
              <a:rPr lang="en-US" altLang="zh-TW" dirty="0" smtClean="0">
                <a:hlinkClick r:id="rId3"/>
              </a:rPr>
              <a:t>https://www.youtube.com/watch?v=l1xq-5ccq7o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1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</a:t>
            </a:r>
            <a:r>
              <a:rPr lang="en-US" altLang="zh-TW" dirty="0" smtClean="0"/>
              <a:t>5</a:t>
            </a:r>
            <a:r>
              <a:rPr lang="zh-TW" altLang="en-US" dirty="0" smtClean="0"/>
              <a:t>組</a:t>
            </a:r>
            <a:r>
              <a:rPr lang="en-US" altLang="zh-TW" dirty="0" smtClean="0"/>
              <a:t>:</a:t>
            </a:r>
            <a:r>
              <a:rPr lang="zh-TW" altLang="en-US" dirty="0" smtClean="0"/>
              <a:t>亂碼抽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個人作示範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各位</a:t>
            </a:r>
            <a:r>
              <a:rPr lang="zh-TW" altLang="en-US" dirty="0" smtClean="0"/>
              <a:t>請準備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3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156</Words>
  <Application>Microsoft Office PowerPoint</Application>
  <PresentationFormat>寬螢幕</PresentationFormat>
  <Paragraphs>33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Calibri Light</vt:lpstr>
      <vt:lpstr>Office 佈景主題</vt:lpstr>
      <vt:lpstr>Workshop:Use of inhalers</vt:lpstr>
      <vt:lpstr>Small volume nebulizer</vt:lpstr>
      <vt:lpstr>Small volume nebulizer</vt:lpstr>
      <vt:lpstr>Small volume nebulizer</vt:lpstr>
      <vt:lpstr>PowerPoint 簡報</vt:lpstr>
      <vt:lpstr>定量吸入器-MDI</vt:lpstr>
      <vt:lpstr>定量吸入器-MDI</vt:lpstr>
      <vt:lpstr>影片示範</vt:lpstr>
      <vt:lpstr>分5組:亂碼抽5個人作示範</vt:lpstr>
      <vt:lpstr>定量吸入器-DPI</vt:lpstr>
      <vt:lpstr>定量吸入器-DPI</vt:lpstr>
      <vt:lpstr>定量吸入器-DPI</vt:lpstr>
      <vt:lpstr>影片示範</vt:lpstr>
      <vt:lpstr>準備再次:分5組，亂碼抽5個人作示範</vt:lpstr>
      <vt:lpstr>緩釋性吸入器-SMI</vt:lpstr>
      <vt:lpstr>影片示範</vt:lpstr>
      <vt:lpstr>最後一次示範，亂碼抽5個人作示範</vt:lpstr>
      <vt:lpstr>恭喜各位完成此堂課程!        謝謝各位的聆聽!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Workshop:Use of inhalers</dc:title>
  <dc:creator>hmisa</dc:creator>
  <cp:lastModifiedBy>hmisa</cp:lastModifiedBy>
  <cp:revision>28</cp:revision>
  <dcterms:created xsi:type="dcterms:W3CDTF">2019-05-13T00:52:50Z</dcterms:created>
  <dcterms:modified xsi:type="dcterms:W3CDTF">2019-06-25T06:56:46Z</dcterms:modified>
</cp:coreProperties>
</file>